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4" r:id="rId5"/>
    <p:sldId id="277" r:id="rId6"/>
    <p:sldId id="286" r:id="rId7"/>
    <p:sldId id="287" r:id="rId8"/>
    <p:sldId id="288" r:id="rId9"/>
    <p:sldId id="289" r:id="rId10"/>
    <p:sldId id="285" r:id="rId11"/>
    <p:sldId id="278" r:id="rId12"/>
  </p:sldIdLst>
  <p:sldSz cx="6858000" cy="5143500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28" autoAdjust="0"/>
  </p:normalViewPr>
  <p:slideViewPr>
    <p:cSldViewPr snapToObjects="1" showGuides="1">
      <p:cViewPr varScale="1">
        <p:scale>
          <a:sx n="144" d="100"/>
          <a:sy n="144" d="100"/>
        </p:scale>
        <p:origin x="1692" y="120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1368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ERN Peter" userId="c5c99e55-c9eb-4d7d-a0f8-fbfb376caec7" providerId="ADAL" clId="{F4C92D55-2CEC-44BE-8577-E3FAD8AAC682}"/>
    <pc:docChg chg="undo custSel addSld modSld">
      <pc:chgData name="KEVERN Peter" userId="c5c99e55-c9eb-4d7d-a0f8-fbfb376caec7" providerId="ADAL" clId="{F4C92D55-2CEC-44BE-8577-E3FAD8AAC682}" dt="2020-01-13T16:50:09.682" v="602"/>
      <pc:docMkLst>
        <pc:docMk/>
      </pc:docMkLst>
      <pc:sldChg chg="addSp delSp modSp">
        <pc:chgData name="KEVERN Peter" userId="c5c99e55-c9eb-4d7d-a0f8-fbfb376caec7" providerId="ADAL" clId="{F4C92D55-2CEC-44BE-8577-E3FAD8AAC682}" dt="2020-01-13T16:22:16.652" v="130" actId="113"/>
        <pc:sldMkLst>
          <pc:docMk/>
          <pc:sldMk cId="0" sldId="277"/>
        </pc:sldMkLst>
        <pc:spChg chg="add mod">
          <ac:chgData name="KEVERN Peter" userId="c5c99e55-c9eb-4d7d-a0f8-fbfb376caec7" providerId="ADAL" clId="{F4C92D55-2CEC-44BE-8577-E3FAD8AAC682}" dt="2020-01-13T16:22:16.652" v="130" actId="113"/>
          <ac:spMkLst>
            <pc:docMk/>
            <pc:sldMk cId="0" sldId="277"/>
            <ac:spMk id="7" creationId="{121CA919-003F-4D52-AB31-55F7D89F464C}"/>
          </ac:spMkLst>
        </pc:spChg>
        <pc:spChg chg="add del mod">
          <ac:chgData name="KEVERN Peter" userId="c5c99e55-c9eb-4d7d-a0f8-fbfb376caec7" providerId="ADAL" clId="{F4C92D55-2CEC-44BE-8577-E3FAD8AAC682}" dt="2020-01-13T16:16:54.897" v="4" actId="478"/>
          <ac:spMkLst>
            <pc:docMk/>
            <pc:sldMk cId="0" sldId="277"/>
            <ac:spMk id="8" creationId="{0660C408-ECCF-4EBD-928D-B3A732BF64F2}"/>
          </ac:spMkLst>
        </pc:spChg>
        <pc:picChg chg="mod">
          <ac:chgData name="KEVERN Peter" userId="c5c99e55-c9eb-4d7d-a0f8-fbfb376caec7" providerId="ADAL" clId="{F4C92D55-2CEC-44BE-8577-E3FAD8AAC682}" dt="2020-01-13T16:19:06.731" v="108" actId="1076"/>
          <ac:picMkLst>
            <pc:docMk/>
            <pc:sldMk cId="0" sldId="277"/>
            <ac:picMk id="6" creationId="{E9FE3BCB-5800-47C1-B4B7-1C93B5769C97}"/>
          </ac:picMkLst>
        </pc:picChg>
        <pc:picChg chg="add del mod">
          <ac:chgData name="KEVERN Peter" userId="c5c99e55-c9eb-4d7d-a0f8-fbfb376caec7" providerId="ADAL" clId="{F4C92D55-2CEC-44BE-8577-E3FAD8AAC682}" dt="2020-01-13T16:19:03.914" v="107" actId="113"/>
          <ac:picMkLst>
            <pc:docMk/>
            <pc:sldMk cId="0" sldId="277"/>
            <ac:picMk id="9" creationId="{F7D90FA1-AC81-4D6C-AE36-4BCC0F4F3C81}"/>
          </ac:picMkLst>
        </pc:picChg>
      </pc:sldChg>
      <pc:sldChg chg="addSp modSp">
        <pc:chgData name="KEVERN Peter" userId="c5c99e55-c9eb-4d7d-a0f8-fbfb376caec7" providerId="ADAL" clId="{F4C92D55-2CEC-44BE-8577-E3FAD8AAC682}" dt="2020-01-13T16:17:59.678" v="99" actId="255"/>
        <pc:sldMkLst>
          <pc:docMk/>
          <pc:sldMk cId="1074918245" sldId="284"/>
        </pc:sldMkLst>
        <pc:spChg chg="add mod">
          <ac:chgData name="KEVERN Peter" userId="c5c99e55-c9eb-4d7d-a0f8-fbfb376caec7" providerId="ADAL" clId="{F4C92D55-2CEC-44BE-8577-E3FAD8AAC682}" dt="2020-01-13T16:17:59.678" v="99" actId="255"/>
          <ac:spMkLst>
            <pc:docMk/>
            <pc:sldMk cId="1074918245" sldId="284"/>
            <ac:spMk id="2" creationId="{4FE2A808-797A-4615-B5E7-244944135900}"/>
          </ac:spMkLst>
        </pc:spChg>
      </pc:sldChg>
      <pc:sldChg chg="addSp delSp modSp modAnim">
        <pc:chgData name="KEVERN Peter" userId="c5c99e55-c9eb-4d7d-a0f8-fbfb376caec7" providerId="ADAL" clId="{F4C92D55-2CEC-44BE-8577-E3FAD8AAC682}" dt="2020-01-13T16:50:09.682" v="602"/>
        <pc:sldMkLst>
          <pc:docMk/>
          <pc:sldMk cId="2196784955" sldId="285"/>
        </pc:sldMkLst>
        <pc:spChg chg="add mod">
          <ac:chgData name="KEVERN Peter" userId="c5c99e55-c9eb-4d7d-a0f8-fbfb376caec7" providerId="ADAL" clId="{F4C92D55-2CEC-44BE-8577-E3FAD8AAC682}" dt="2020-01-13T16:49:25.654" v="591" actId="20577"/>
          <ac:spMkLst>
            <pc:docMk/>
            <pc:sldMk cId="2196784955" sldId="285"/>
            <ac:spMk id="2" creationId="{30F6A3B8-3FCE-4375-97FF-7A0B9D4B2179}"/>
          </ac:spMkLst>
        </pc:spChg>
        <pc:spChg chg="mod">
          <ac:chgData name="KEVERN Peter" userId="c5c99e55-c9eb-4d7d-a0f8-fbfb376caec7" providerId="ADAL" clId="{F4C92D55-2CEC-44BE-8577-E3FAD8AAC682}" dt="2020-01-13T16:44:59.900" v="584"/>
          <ac:spMkLst>
            <pc:docMk/>
            <pc:sldMk cId="2196784955" sldId="285"/>
            <ac:spMk id="4" creationId="{00000000-0000-0000-0000-000000000000}"/>
          </ac:spMkLst>
        </pc:spChg>
        <pc:spChg chg="del">
          <ac:chgData name="KEVERN Peter" userId="c5c99e55-c9eb-4d7d-a0f8-fbfb376caec7" providerId="ADAL" clId="{F4C92D55-2CEC-44BE-8577-E3FAD8AAC682}" dt="2020-01-13T16:47:53.207" v="585"/>
          <ac:spMkLst>
            <pc:docMk/>
            <pc:sldMk cId="2196784955" sldId="285"/>
            <ac:spMk id="5" creationId="{00000000-0000-0000-0000-000000000000}"/>
          </ac:spMkLst>
        </pc:spChg>
        <pc:spChg chg="del mod">
          <ac:chgData name="KEVERN Peter" userId="c5c99e55-c9eb-4d7d-a0f8-fbfb376caec7" providerId="ADAL" clId="{F4C92D55-2CEC-44BE-8577-E3FAD8AAC682}" dt="2020-01-13T16:49:14.449" v="590"/>
          <ac:spMkLst>
            <pc:docMk/>
            <pc:sldMk cId="2196784955" sldId="285"/>
            <ac:spMk id="6" creationId="{00000000-0000-0000-0000-000000000000}"/>
          </ac:spMkLst>
        </pc:spChg>
        <pc:picChg chg="add mod">
          <ac:chgData name="KEVERN Peter" userId="c5c99e55-c9eb-4d7d-a0f8-fbfb376caec7" providerId="ADAL" clId="{F4C92D55-2CEC-44BE-8577-E3FAD8AAC682}" dt="2020-01-13T16:48:02.856" v="587" actId="1076"/>
          <ac:picMkLst>
            <pc:docMk/>
            <pc:sldMk cId="2196784955" sldId="285"/>
            <ac:picMk id="3" creationId="{EC8513D2-F975-4B6B-A7AB-418B221BF2BF}"/>
          </ac:picMkLst>
        </pc:picChg>
        <pc:picChg chg="add mod">
          <ac:chgData name="KEVERN Peter" userId="c5c99e55-c9eb-4d7d-a0f8-fbfb376caec7" providerId="ADAL" clId="{F4C92D55-2CEC-44BE-8577-E3FAD8AAC682}" dt="2020-01-13T16:49:33.328" v="593" actId="14100"/>
          <ac:picMkLst>
            <pc:docMk/>
            <pc:sldMk cId="2196784955" sldId="285"/>
            <ac:picMk id="7" creationId="{5BE864E2-63DA-40CF-B466-BA8953DC671D}"/>
          </ac:picMkLst>
        </pc:picChg>
      </pc:sldChg>
      <pc:sldChg chg="addSp delSp modSp add modAnim">
        <pc:chgData name="KEVERN Peter" userId="c5c99e55-c9eb-4d7d-a0f8-fbfb376caec7" providerId="ADAL" clId="{F4C92D55-2CEC-44BE-8577-E3FAD8AAC682}" dt="2020-01-13T16:23:18.826" v="194"/>
        <pc:sldMkLst>
          <pc:docMk/>
          <pc:sldMk cId="4102419039" sldId="286"/>
        </pc:sldMkLst>
        <pc:spChg chg="mod">
          <ac:chgData name="KEVERN Peter" userId="c5c99e55-c9eb-4d7d-a0f8-fbfb376caec7" providerId="ADAL" clId="{F4C92D55-2CEC-44BE-8577-E3FAD8AAC682}" dt="2020-01-13T16:22:56.127" v="188" actId="113"/>
          <ac:spMkLst>
            <pc:docMk/>
            <pc:sldMk cId="4102419039" sldId="286"/>
            <ac:spMk id="2" creationId="{6F7F37D5-EBC7-43A1-82C2-DF55EA816617}"/>
          </ac:spMkLst>
        </pc:spChg>
        <pc:spChg chg="del">
          <ac:chgData name="KEVERN Peter" userId="c5c99e55-c9eb-4d7d-a0f8-fbfb376caec7" providerId="ADAL" clId="{F4C92D55-2CEC-44BE-8577-E3FAD8AAC682}" dt="2020-01-13T16:21:06.923" v="109"/>
          <ac:spMkLst>
            <pc:docMk/>
            <pc:sldMk cId="4102419039" sldId="286"/>
            <ac:spMk id="3" creationId="{0B47F01E-C18E-4E76-A1DC-409310CB8FB0}"/>
          </ac:spMkLst>
        </pc:spChg>
        <pc:spChg chg="add mod">
          <ac:chgData name="KEVERN Peter" userId="c5c99e55-c9eb-4d7d-a0f8-fbfb376caec7" providerId="ADAL" clId="{F4C92D55-2CEC-44BE-8577-E3FAD8AAC682}" dt="2020-01-13T16:23:00.800" v="189" actId="1076"/>
          <ac:spMkLst>
            <pc:docMk/>
            <pc:sldMk cId="4102419039" sldId="286"/>
            <ac:spMk id="5" creationId="{98EB8CD4-5E89-4C69-8713-9601D6C0ADB1}"/>
          </ac:spMkLst>
        </pc:spChg>
        <pc:picChg chg="add mod">
          <ac:chgData name="KEVERN Peter" userId="c5c99e55-c9eb-4d7d-a0f8-fbfb376caec7" providerId="ADAL" clId="{F4C92D55-2CEC-44BE-8577-E3FAD8AAC682}" dt="2020-01-13T16:21:38.540" v="126" actId="1076"/>
          <ac:picMkLst>
            <pc:docMk/>
            <pc:sldMk cId="4102419039" sldId="286"/>
            <ac:picMk id="4" creationId="{D7200EC9-B376-479A-939A-82C1192CCDF2}"/>
          </ac:picMkLst>
        </pc:picChg>
      </pc:sldChg>
      <pc:sldChg chg="addSp delSp modSp add modAnim modNotesTx">
        <pc:chgData name="KEVERN Peter" userId="c5c99e55-c9eb-4d7d-a0f8-fbfb376caec7" providerId="ADAL" clId="{F4C92D55-2CEC-44BE-8577-E3FAD8AAC682}" dt="2020-01-13T16:30:47.035" v="398"/>
        <pc:sldMkLst>
          <pc:docMk/>
          <pc:sldMk cId="1739370168" sldId="287"/>
        </pc:sldMkLst>
        <pc:spChg chg="del">
          <ac:chgData name="KEVERN Peter" userId="c5c99e55-c9eb-4d7d-a0f8-fbfb376caec7" providerId="ADAL" clId="{F4C92D55-2CEC-44BE-8577-E3FAD8AAC682}" dt="2020-01-13T16:25:11.603" v="196"/>
          <ac:spMkLst>
            <pc:docMk/>
            <pc:sldMk cId="1739370168" sldId="287"/>
            <ac:spMk id="2" creationId="{0C60C79B-2762-4998-8D6E-6E7767B5C8F7}"/>
          </ac:spMkLst>
        </pc:spChg>
        <pc:spChg chg="del">
          <ac:chgData name="KEVERN Peter" userId="c5c99e55-c9eb-4d7d-a0f8-fbfb376caec7" providerId="ADAL" clId="{F4C92D55-2CEC-44BE-8577-E3FAD8AAC682}" dt="2020-01-13T16:25:11.603" v="196"/>
          <ac:spMkLst>
            <pc:docMk/>
            <pc:sldMk cId="1739370168" sldId="287"/>
            <ac:spMk id="3" creationId="{325069B8-A994-4301-A896-50FC65EC9E17}"/>
          </ac:spMkLst>
        </pc:spChg>
        <pc:spChg chg="add mod">
          <ac:chgData name="KEVERN Peter" userId="c5c99e55-c9eb-4d7d-a0f8-fbfb376caec7" providerId="ADAL" clId="{F4C92D55-2CEC-44BE-8577-E3FAD8AAC682}" dt="2020-01-13T16:28:09.426" v="286" actId="20577"/>
          <ac:spMkLst>
            <pc:docMk/>
            <pc:sldMk cId="1739370168" sldId="287"/>
            <ac:spMk id="4" creationId="{C506BE16-2EA1-4CB2-BA93-496F9250C5E2}"/>
          </ac:spMkLst>
        </pc:spChg>
        <pc:spChg chg="add del mod">
          <ac:chgData name="KEVERN Peter" userId="c5c99e55-c9eb-4d7d-a0f8-fbfb376caec7" providerId="ADAL" clId="{F4C92D55-2CEC-44BE-8577-E3FAD8AAC682}" dt="2020-01-13T16:26:15.664" v="201"/>
          <ac:spMkLst>
            <pc:docMk/>
            <pc:sldMk cId="1739370168" sldId="287"/>
            <ac:spMk id="5" creationId="{67E4C5CD-BEBF-43C1-A25E-7FB03DFD2307}"/>
          </ac:spMkLst>
        </pc:spChg>
        <pc:spChg chg="add del mod">
          <ac:chgData name="KEVERN Peter" userId="c5c99e55-c9eb-4d7d-a0f8-fbfb376caec7" providerId="ADAL" clId="{F4C92D55-2CEC-44BE-8577-E3FAD8AAC682}" dt="2020-01-13T16:25:19.825" v="197"/>
          <ac:spMkLst>
            <pc:docMk/>
            <pc:sldMk cId="1739370168" sldId="287"/>
            <ac:spMk id="6" creationId="{E7AE61D2-8E00-4AB6-A947-3A3D9655B85A}"/>
          </ac:spMkLst>
        </pc:spChg>
        <pc:spChg chg="add mod">
          <ac:chgData name="KEVERN Peter" userId="c5c99e55-c9eb-4d7d-a0f8-fbfb376caec7" providerId="ADAL" clId="{F4C92D55-2CEC-44BE-8577-E3FAD8AAC682}" dt="2020-01-13T16:29:20.860" v="344" actId="113"/>
          <ac:spMkLst>
            <pc:docMk/>
            <pc:sldMk cId="1739370168" sldId="287"/>
            <ac:spMk id="9" creationId="{5C6D3963-8187-44DC-BF5C-2AE6AC54A48E}"/>
          </ac:spMkLst>
        </pc:spChg>
        <pc:picChg chg="add mod">
          <ac:chgData name="KEVERN Peter" userId="c5c99e55-c9eb-4d7d-a0f8-fbfb376caec7" providerId="ADAL" clId="{F4C92D55-2CEC-44BE-8577-E3FAD8AAC682}" dt="2020-01-13T16:28:46.051" v="289" actId="1076"/>
          <ac:picMkLst>
            <pc:docMk/>
            <pc:sldMk cId="1739370168" sldId="287"/>
            <ac:picMk id="7" creationId="{BC3206DD-22C3-4427-815F-021D789D7851}"/>
          </ac:picMkLst>
        </pc:picChg>
        <pc:picChg chg="add mod">
          <ac:chgData name="KEVERN Peter" userId="c5c99e55-c9eb-4d7d-a0f8-fbfb376caec7" providerId="ADAL" clId="{F4C92D55-2CEC-44BE-8577-E3FAD8AAC682}" dt="2020-01-13T16:28:43.304" v="288" actId="1076"/>
          <ac:picMkLst>
            <pc:docMk/>
            <pc:sldMk cId="1739370168" sldId="287"/>
            <ac:picMk id="8" creationId="{6089E500-A500-4349-8CB7-0F3C078632FE}"/>
          </ac:picMkLst>
        </pc:picChg>
      </pc:sldChg>
      <pc:sldChg chg="addSp delSp modSp add modAnim">
        <pc:chgData name="KEVERN Peter" userId="c5c99e55-c9eb-4d7d-a0f8-fbfb376caec7" providerId="ADAL" clId="{F4C92D55-2CEC-44BE-8577-E3FAD8AAC682}" dt="2020-01-13T16:42:50.642" v="482"/>
        <pc:sldMkLst>
          <pc:docMk/>
          <pc:sldMk cId="1692507735" sldId="288"/>
        </pc:sldMkLst>
        <pc:spChg chg="mod">
          <ac:chgData name="KEVERN Peter" userId="c5c99e55-c9eb-4d7d-a0f8-fbfb376caec7" providerId="ADAL" clId="{F4C92D55-2CEC-44BE-8577-E3FAD8AAC682}" dt="2020-01-13T16:41:43.113" v="441"/>
          <ac:spMkLst>
            <pc:docMk/>
            <pc:sldMk cId="1692507735" sldId="288"/>
            <ac:spMk id="2" creationId="{96AE5FFF-E88F-4DCB-A583-35F7A005B185}"/>
          </ac:spMkLst>
        </pc:spChg>
        <pc:spChg chg="del">
          <ac:chgData name="KEVERN Peter" userId="c5c99e55-c9eb-4d7d-a0f8-fbfb376caec7" providerId="ADAL" clId="{F4C92D55-2CEC-44BE-8577-E3FAD8AAC682}" dt="2020-01-13T16:37:47.995" v="399"/>
          <ac:spMkLst>
            <pc:docMk/>
            <pc:sldMk cId="1692507735" sldId="288"/>
            <ac:spMk id="3" creationId="{D06A4D77-11D6-4095-8572-58E1E042E11C}"/>
          </ac:spMkLst>
        </pc:spChg>
        <pc:spChg chg="del mod">
          <ac:chgData name="KEVERN Peter" userId="c5c99e55-c9eb-4d7d-a0f8-fbfb376caec7" providerId="ADAL" clId="{F4C92D55-2CEC-44BE-8577-E3FAD8AAC682}" dt="2020-01-13T16:40:02.762" v="402"/>
          <ac:spMkLst>
            <pc:docMk/>
            <pc:sldMk cId="1692507735" sldId="288"/>
            <ac:spMk id="4" creationId="{E9CD967E-9060-41BA-A6FC-45242F5E33E8}"/>
          </ac:spMkLst>
        </pc:spChg>
        <pc:spChg chg="add mod">
          <ac:chgData name="KEVERN Peter" userId="c5c99e55-c9eb-4d7d-a0f8-fbfb376caec7" providerId="ADAL" clId="{F4C92D55-2CEC-44BE-8577-E3FAD8AAC682}" dt="2020-01-13T16:42:50.642" v="482"/>
          <ac:spMkLst>
            <pc:docMk/>
            <pc:sldMk cId="1692507735" sldId="288"/>
            <ac:spMk id="7" creationId="{3C8E20A1-1AE3-4FEF-B2F5-A4C1A71E87B5}"/>
          </ac:spMkLst>
        </pc:spChg>
        <pc:picChg chg="add mod ord">
          <ac:chgData name="KEVERN Peter" userId="c5c99e55-c9eb-4d7d-a0f8-fbfb376caec7" providerId="ADAL" clId="{F4C92D55-2CEC-44BE-8577-E3FAD8AAC682}" dt="2020-01-13T16:40:46.222" v="409" actId="14100"/>
          <ac:picMkLst>
            <pc:docMk/>
            <pc:sldMk cId="1692507735" sldId="288"/>
            <ac:picMk id="5" creationId="{91F12C71-868A-4AA8-BE27-E1AD11716B97}"/>
          </ac:picMkLst>
        </pc:picChg>
        <pc:picChg chg="add mod">
          <ac:chgData name="KEVERN Peter" userId="c5c99e55-c9eb-4d7d-a0f8-fbfb376caec7" providerId="ADAL" clId="{F4C92D55-2CEC-44BE-8577-E3FAD8AAC682}" dt="2020-01-13T16:40:40.488" v="408" actId="1076"/>
          <ac:picMkLst>
            <pc:docMk/>
            <pc:sldMk cId="1692507735" sldId="288"/>
            <ac:picMk id="6" creationId="{7023A065-1661-44AD-92DB-32D8E641689A}"/>
          </ac:picMkLst>
        </pc:picChg>
      </pc:sldChg>
    </pc:docChg>
  </pc:docChgLst>
  <pc:docChgLst>
    <pc:chgData name="KEVERN Peter" userId="c5c99e55-c9eb-4d7d-a0f8-fbfb376caec7" providerId="ADAL" clId="{42210F0C-C4ED-4027-A123-3E4770532B64}"/>
    <pc:docChg chg="custSel addSld modSld">
      <pc:chgData name="KEVERN Peter" userId="c5c99e55-c9eb-4d7d-a0f8-fbfb376caec7" providerId="ADAL" clId="{42210F0C-C4ED-4027-A123-3E4770532B64}" dt="2020-01-14T10:42:33.987" v="236"/>
      <pc:docMkLst>
        <pc:docMk/>
      </pc:docMkLst>
      <pc:sldChg chg="modSp">
        <pc:chgData name="KEVERN Peter" userId="c5c99e55-c9eb-4d7d-a0f8-fbfb376caec7" providerId="ADAL" clId="{42210F0C-C4ED-4027-A123-3E4770532B64}" dt="2020-01-14T10:12:11.291" v="98" actId="20577"/>
        <pc:sldMkLst>
          <pc:docMk/>
          <pc:sldMk cId="1074918245" sldId="284"/>
        </pc:sldMkLst>
        <pc:spChg chg="mod">
          <ac:chgData name="KEVERN Peter" userId="c5c99e55-c9eb-4d7d-a0f8-fbfb376caec7" providerId="ADAL" clId="{42210F0C-C4ED-4027-A123-3E4770532B64}" dt="2020-01-14T10:11:49.814" v="29" actId="313"/>
          <ac:spMkLst>
            <pc:docMk/>
            <pc:sldMk cId="1074918245" sldId="284"/>
            <ac:spMk id="7" creationId="{00000000-0000-0000-0000-000000000000}"/>
          </ac:spMkLst>
        </pc:spChg>
        <pc:spChg chg="mod">
          <ac:chgData name="KEVERN Peter" userId="c5c99e55-c9eb-4d7d-a0f8-fbfb376caec7" providerId="ADAL" clId="{42210F0C-C4ED-4027-A123-3E4770532B64}" dt="2020-01-14T10:12:11.291" v="98" actId="20577"/>
          <ac:spMkLst>
            <pc:docMk/>
            <pc:sldMk cId="1074918245" sldId="284"/>
            <ac:spMk id="8" creationId="{00000000-0000-0000-0000-000000000000}"/>
          </ac:spMkLst>
        </pc:spChg>
      </pc:sldChg>
      <pc:sldChg chg="addSp delSp modSp add">
        <pc:chgData name="KEVERN Peter" userId="c5c99e55-c9eb-4d7d-a0f8-fbfb376caec7" providerId="ADAL" clId="{42210F0C-C4ED-4027-A123-3E4770532B64}" dt="2020-01-14T10:42:33.987" v="236"/>
        <pc:sldMkLst>
          <pc:docMk/>
          <pc:sldMk cId="3095718842" sldId="289"/>
        </pc:sldMkLst>
        <pc:spChg chg="del">
          <ac:chgData name="KEVERN Peter" userId="c5c99e55-c9eb-4d7d-a0f8-fbfb376caec7" providerId="ADAL" clId="{42210F0C-C4ED-4027-A123-3E4770532B64}" dt="2020-01-14T10:37:00.237" v="100"/>
          <ac:spMkLst>
            <pc:docMk/>
            <pc:sldMk cId="3095718842" sldId="289"/>
            <ac:spMk id="2" creationId="{5298E7D1-AAD3-4E66-9F16-AA8C52D3426A}"/>
          </ac:spMkLst>
        </pc:spChg>
        <pc:spChg chg="del">
          <ac:chgData name="KEVERN Peter" userId="c5c99e55-c9eb-4d7d-a0f8-fbfb376caec7" providerId="ADAL" clId="{42210F0C-C4ED-4027-A123-3E4770532B64}" dt="2020-01-14T10:37:00.237" v="100"/>
          <ac:spMkLst>
            <pc:docMk/>
            <pc:sldMk cId="3095718842" sldId="289"/>
            <ac:spMk id="3" creationId="{0E88F40D-8574-48BC-93E2-7CC24D62E25C}"/>
          </ac:spMkLst>
        </pc:spChg>
        <pc:spChg chg="del">
          <ac:chgData name="KEVERN Peter" userId="c5c99e55-c9eb-4d7d-a0f8-fbfb376caec7" providerId="ADAL" clId="{42210F0C-C4ED-4027-A123-3E4770532B64}" dt="2020-01-14T10:37:00.237" v="100"/>
          <ac:spMkLst>
            <pc:docMk/>
            <pc:sldMk cId="3095718842" sldId="289"/>
            <ac:spMk id="4" creationId="{1A686850-6B66-4889-AF09-F29759A8EB1A}"/>
          </ac:spMkLst>
        </pc:spChg>
        <pc:spChg chg="add mod">
          <ac:chgData name="KEVERN Peter" userId="c5c99e55-c9eb-4d7d-a0f8-fbfb376caec7" providerId="ADAL" clId="{42210F0C-C4ED-4027-A123-3E4770532B64}" dt="2020-01-14T10:42:33.987" v="236"/>
          <ac:spMkLst>
            <pc:docMk/>
            <pc:sldMk cId="3095718842" sldId="289"/>
            <ac:spMk id="5" creationId="{F4C4B21B-B4DE-4BBD-AF49-0A8661A5D326}"/>
          </ac:spMkLst>
        </pc:spChg>
        <pc:spChg chg="add del mod">
          <ac:chgData name="KEVERN Peter" userId="c5c99e55-c9eb-4d7d-a0f8-fbfb376caec7" providerId="ADAL" clId="{42210F0C-C4ED-4027-A123-3E4770532B64}" dt="2020-01-14T10:38:39.632" v="141"/>
          <ac:spMkLst>
            <pc:docMk/>
            <pc:sldMk cId="3095718842" sldId="289"/>
            <ac:spMk id="6" creationId="{2FF9FFFC-17D7-4FCA-B63E-FD8A2A33BF86}"/>
          </ac:spMkLst>
        </pc:spChg>
        <pc:spChg chg="add del mod">
          <ac:chgData name="KEVERN Peter" userId="c5c99e55-c9eb-4d7d-a0f8-fbfb376caec7" providerId="ADAL" clId="{42210F0C-C4ED-4027-A123-3E4770532B64}" dt="2020-01-14T10:39:14.429" v="143"/>
          <ac:spMkLst>
            <pc:docMk/>
            <pc:sldMk cId="3095718842" sldId="289"/>
            <ac:spMk id="7" creationId="{E8097468-B543-4620-B2E0-BDF873CCE958}"/>
          </ac:spMkLst>
        </pc:spChg>
        <pc:spChg chg="add del mod">
          <ac:chgData name="KEVERN Peter" userId="c5c99e55-c9eb-4d7d-a0f8-fbfb376caec7" providerId="ADAL" clId="{42210F0C-C4ED-4027-A123-3E4770532B64}" dt="2020-01-14T10:38:43.285" v="142"/>
          <ac:spMkLst>
            <pc:docMk/>
            <pc:sldMk cId="3095718842" sldId="289"/>
            <ac:spMk id="8" creationId="{05981E7A-1C38-45DF-A59C-3A02ACE7CB40}"/>
          </ac:spMkLst>
        </pc:spChg>
        <pc:picChg chg="add mod">
          <ac:chgData name="KEVERN Peter" userId="c5c99e55-c9eb-4d7d-a0f8-fbfb376caec7" providerId="ADAL" clId="{42210F0C-C4ED-4027-A123-3E4770532B64}" dt="2020-01-14T10:42:14.295" v="234" actId="14861"/>
          <ac:picMkLst>
            <pc:docMk/>
            <pc:sldMk cId="3095718842" sldId="289"/>
            <ac:picMk id="9" creationId="{D1B608B2-60FC-44CA-A20C-87A0225D29C6}"/>
          </ac:picMkLst>
        </pc:picChg>
        <pc:picChg chg="add mod">
          <ac:chgData name="KEVERN Peter" userId="c5c99e55-c9eb-4d7d-a0f8-fbfb376caec7" providerId="ADAL" clId="{42210F0C-C4ED-4027-A123-3E4770532B64}" dt="2020-01-14T10:39:14.429" v="143"/>
          <ac:picMkLst>
            <pc:docMk/>
            <pc:sldMk cId="3095718842" sldId="289"/>
            <ac:picMk id="10" creationId="{7171DEA3-5619-4629-88A3-014C00D660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51AEC-D0A1-4FA9-895A-9A8FFF7736B3}" type="datetimeFigureOut">
              <a:rPr lang="en-GB" smtClean="0"/>
              <a:t>14/01/2020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7F4CC-85AB-468D-B709-C9EB014A01C2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A6BD2B6E-B993-4C1C-9E93-55B611B50867}" type="datetime1">
              <a:rPr lang="en-GB" altLang="en-US"/>
              <a:pPr>
                <a:defRPr/>
              </a:pPr>
              <a:t>14/01/2020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95C0A0FB-C9C3-422D-8448-AE568FEA659C}" type="slidenum">
              <a:rPr lang="en-GB" altLang="en-US"/>
              <a:pPr>
                <a:defRPr/>
              </a:pPr>
              <a:t>‹N›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535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ＭＳ Ｐゴシック" pitchFamily="-10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>
            <a:lumMod val="65000"/>
            <a:lumOff val="35000"/>
          </a:schemeClr>
        </a:solidFill>
        <a:latin typeface="Arial" panose="020B0604020202020204" pitchFamily="34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Botticelli – Last communion of St Jerome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0A0FB-C9C3-422D-8448-AE568FEA659C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7512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9635 Powerpoint template 16 9 blackline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50658" y="483519"/>
            <a:ext cx="6372708" cy="1102519"/>
          </a:xfrm>
          <a:prstGeom prst="rect">
            <a:avLst/>
          </a:prstGeom>
        </p:spPr>
        <p:txBody>
          <a:bodyPr/>
          <a:lstStyle>
            <a:lvl1pPr algn="l">
              <a:defRPr sz="3300" b="0" i="0" cap="none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658" y="2121396"/>
            <a:ext cx="6372707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50" b="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17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5979"/>
            <a:ext cx="5019199" cy="857250"/>
          </a:xfrm>
          <a:prstGeom prst="rect">
            <a:avLst/>
          </a:prstGeom>
        </p:spPr>
        <p:txBody>
          <a:bodyPr/>
          <a:lstStyle>
            <a:lvl1pPr algn="l">
              <a:defRPr sz="3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9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0658" y="490364"/>
            <a:ext cx="6172199" cy="857250"/>
          </a:xfrm>
          <a:prstGeom prst="rect">
            <a:avLst/>
          </a:prstGeom>
        </p:spPr>
        <p:txBody>
          <a:bodyPr/>
          <a:lstStyle>
            <a:lvl1pPr algn="l">
              <a:defRPr sz="2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657" y="1347614"/>
            <a:ext cx="6172200" cy="280831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60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555525"/>
            <a:ext cx="6172200" cy="644626"/>
          </a:xfrm>
          <a:prstGeom prst="rect">
            <a:avLst/>
          </a:prstGeom>
        </p:spPr>
        <p:txBody>
          <a:bodyPr/>
          <a:lstStyle>
            <a:lvl1pPr algn="l">
              <a:defRPr sz="2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47614"/>
            <a:ext cx="3028950" cy="2880321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5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47614"/>
            <a:ext cx="3028950" cy="2880321"/>
          </a:xfrm>
          <a:prstGeom prst="rect">
            <a:avLst/>
          </a:prstGeom>
        </p:spPr>
        <p:txBody>
          <a:bodyPr/>
          <a:lstStyle>
            <a:lvl1pPr>
              <a:defRPr sz="21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5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83519"/>
            <a:ext cx="6172201" cy="864096"/>
          </a:xfrm>
          <a:prstGeom prst="rect">
            <a:avLst/>
          </a:prstGeom>
        </p:spPr>
        <p:txBody>
          <a:bodyPr/>
          <a:lstStyle>
            <a:lvl1pPr algn="l">
              <a:defRPr sz="30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491630"/>
            <a:ext cx="3030141" cy="266429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2pPr>
            <a:lvl3pPr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3pPr>
            <a:lvl4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4pPr>
            <a:lvl5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491630"/>
            <a:ext cx="3031331" cy="266429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>
              <a:defRPr sz="1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2pPr>
            <a:lvl3pPr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3pPr>
            <a:lvl4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4pPr>
            <a:lvl5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5979"/>
            <a:ext cx="5019199" cy="857250"/>
          </a:xfrm>
          <a:prstGeom prst="rect">
            <a:avLst/>
          </a:prstGeom>
        </p:spPr>
        <p:txBody>
          <a:bodyPr/>
          <a:lstStyle>
            <a:lvl1pPr algn="l">
              <a:defRPr sz="3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8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9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6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9635 Powerpoint template 16 9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88" r:id="rId2"/>
    <p:sldLayoutId id="2147483900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5" r:id="rId9"/>
    <p:sldLayoutId id="2147483896" r:id="rId10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-128"/>
          <a:cs typeface="ＭＳ Ｐゴシック" pitchFamily="-109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-128"/>
          <a:cs typeface="ＭＳ Ｐゴシック" pitchFamily="-109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pitchFamily="-109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8640" y="592132"/>
            <a:ext cx="6372708" cy="8268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0" i="0" kern="1200" cap="none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i="1" dirty="0">
                <a:solidFill>
                  <a:schemeClr val="tx1"/>
                </a:solidFill>
              </a:rPr>
              <a:t>“Treasures both new and old”</a:t>
            </a:r>
            <a:endParaRPr lang="en-GB" sz="33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4294967295"/>
          </p:nvPr>
        </p:nvSpPr>
        <p:spPr>
          <a:xfrm>
            <a:off x="296653" y="2233984"/>
            <a:ext cx="6372707" cy="9858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Inventing old age in the Catholic Tradition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2A808-797A-4615-B5E7-244944135900}"/>
              </a:ext>
            </a:extLst>
          </p:cNvPr>
          <p:cNvSpPr txBox="1"/>
          <p:nvPr/>
        </p:nvSpPr>
        <p:spPr>
          <a:xfrm>
            <a:off x="188640" y="393990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Dr Peter Kevern</a:t>
            </a:r>
          </a:p>
          <a:p>
            <a:r>
              <a:rPr lang="en-GB" sz="1600" dirty="0"/>
              <a:t>Professor of Values in Health &amp; Social 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91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1213" y="638862"/>
            <a:ext cx="6172199" cy="642938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0" i="0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pitchFamily="-109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657" y="1653648"/>
            <a:ext cx="6172200" cy="21602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E3BCB-5800-47C1-B4B7-1C93B576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66" y="955243"/>
            <a:ext cx="4684181" cy="328560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21CA919-003F-4D52-AB31-55F7D89F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The ‘grey tsunami’ of our fear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37D5-EBC7-43A1-82C2-DF55EA81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seven ages?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200EC9-B376-479A-939A-82C1192CC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48" y="987574"/>
            <a:ext cx="6172200" cy="2306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EB8CD4-5E89-4C69-8713-9601D6C0ADB1}"/>
              </a:ext>
            </a:extLst>
          </p:cNvPr>
          <p:cNvSpPr txBox="1"/>
          <p:nvPr/>
        </p:nvSpPr>
        <p:spPr>
          <a:xfrm>
            <a:off x="348171" y="3435846"/>
            <a:ext cx="61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“our history is still open . . . with a mission!”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06BE16-2EA1-4CB2-BA93-496F9250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 “disease to keep away from . . .”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89E500-A500-4349-8CB7-0F3C078632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8876" y="1275606"/>
            <a:ext cx="3086100" cy="205534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3206DD-22C3-4427-815F-021D789D7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27582" y="1275606"/>
            <a:ext cx="2829019" cy="2064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D3963-8187-44DC-BF5C-2AE6AC54A48E}"/>
              </a:ext>
            </a:extLst>
          </p:cNvPr>
          <p:cNvSpPr txBox="1"/>
          <p:nvPr/>
        </p:nvSpPr>
        <p:spPr>
          <a:xfrm>
            <a:off x="342900" y="3651870"/>
            <a:ext cx="575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. . . or an icon of our shared frailty?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5FFF-E88F-4DCB-A583-35F7A005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False fantasies . . 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23A065-1661-44AD-92DB-32D8E6416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8105" y="1200151"/>
            <a:ext cx="4251901" cy="223224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12C71-868A-4AA8-BE27-E1AD11716B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5307" y="1200151"/>
            <a:ext cx="2307703" cy="2307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8E20A1-1AE3-4FEF-B2F5-A4C1A71E87B5}"/>
              </a:ext>
            </a:extLst>
          </p:cNvPr>
          <p:cNvSpPr txBox="1"/>
          <p:nvPr/>
        </p:nvSpPr>
        <p:spPr>
          <a:xfrm>
            <a:off x="908720" y="3690815"/>
            <a:ext cx="519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C00000"/>
                </a:solidFill>
              </a:rPr>
              <a:t>. . . and true dreams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4B21B-B4DE-4BBD-AF49-0A8661A5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Reflection: inventing it for ourselves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171DEA3-5619-4629-88A3-014C00D660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00" y="1739634"/>
            <a:ext cx="3028950" cy="2096033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B608B2-60FC-44CA-A20C-87A0225D2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850" y="1689600"/>
            <a:ext cx="3143250" cy="2119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sx="1000" sy="1000" algn="tl" rotWithShape="0">
              <a:schemeClr val="bg1">
                <a:alpha val="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571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622064"/>
            <a:ext cx="6172200" cy="380777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 blind, brutal ‘throwaway society’ . . 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C8513D2-F975-4B6B-A7AB-418B221BF2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640" y="1275606"/>
            <a:ext cx="3183210" cy="218672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E864E2-63DA-40CF-B466-BA8953DC67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42796" y="1260475"/>
            <a:ext cx="2557927" cy="26794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F6A3B8-3FCE-4375-97FF-7A0B9D4B2179}"/>
              </a:ext>
            </a:extLst>
          </p:cNvPr>
          <p:cNvSpPr txBox="1"/>
          <p:nvPr/>
        </p:nvSpPr>
        <p:spPr>
          <a:xfrm>
            <a:off x="371550" y="3452395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. . . needs a new vision </a:t>
            </a:r>
          </a:p>
          <a:p>
            <a:r>
              <a:rPr lang="en-GB" b="1" dirty="0">
                <a:solidFill>
                  <a:srgbClr val="C00000"/>
                </a:solidFill>
              </a:rPr>
              <a:t>of the gift of old age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9635 Powerpoint New end panel 16 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6858000" cy="3857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 brand Powerpoint [16 9] 0905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f5c0e28e-3041-409b-b53c-4e75a8385d65" xsi:nil="true"/>
    <Stato xmlns="f5c0e28e-3041-409b-b53c-4e75a8385d65">Bozza</Stato>
    <assv xmlns="ff8e32c0-394b-43e4-aac4-567e6f6ff2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39180511EA5E4C8072BF14365CF3B0" ma:contentTypeVersion="4" ma:contentTypeDescription="Creare un nuovo documento." ma:contentTypeScope="" ma:versionID="d4215368e5dd85823a7be3f97c0dbc4b">
  <xsd:schema xmlns:xsd="http://www.w3.org/2001/XMLSchema" xmlns:xs="http://www.w3.org/2001/XMLSchema" xmlns:p="http://schemas.microsoft.com/office/2006/metadata/properties" xmlns:ns2="f5c0e28e-3041-409b-b53c-4e75a8385d65" xmlns:ns3="ff8e32c0-394b-43e4-aac4-567e6f6ff2d4" targetNamespace="http://schemas.microsoft.com/office/2006/metadata/properties" ma:root="true" ma:fieldsID="5e0e6d88f06146b5803ed1144888d5c8" ns2:_="" ns3:_="">
    <xsd:import namespace="f5c0e28e-3041-409b-b53c-4e75a8385d65"/>
    <xsd:import namespace="ff8e32c0-394b-43e4-aac4-567e6f6ff2d4"/>
    <xsd:element name="properties">
      <xsd:complexType>
        <xsd:sequence>
          <xsd:element name="documentManagement">
            <xsd:complexType>
              <xsd:all>
                <xsd:element ref="ns2:Stato" minOccurs="0"/>
                <xsd:element ref="ns2:Note" minOccurs="0"/>
                <xsd:element ref="ns3:assv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0e28e-3041-409b-b53c-4e75a8385d65" elementFormDefault="qualified">
    <xsd:import namespace="http://schemas.microsoft.com/office/2006/documentManagement/types"/>
    <xsd:import namespace="http://schemas.microsoft.com/office/infopath/2007/PartnerControls"/>
    <xsd:element name="Stato" ma:index="8" nillable="true" ma:displayName="Stato" ma:default="Bozza" ma:format="Dropdown" ma:internalName="Stato">
      <xsd:simpleType>
        <xsd:union memberTypes="dms:Text">
          <xsd:simpleType>
            <xsd:restriction base="dms:Choice">
              <xsd:enumeration value="Bozza"/>
              <xsd:enumeration value="Da approvare"/>
              <xsd:enumeration value="Approvato"/>
              <xsd:enumeration value="Alla firma"/>
              <xsd:enumeration value="Spedito"/>
              <xsd:enumeration value="Definitivo"/>
              <xsd:enumeration value="Provvisorio"/>
            </xsd:restriction>
          </xsd:simpleType>
        </xsd:un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e32c0-394b-43e4-aac4-567e6f6ff2d4" elementFormDefault="qualified">
    <xsd:import namespace="http://schemas.microsoft.com/office/2006/documentManagement/types"/>
    <xsd:import namespace="http://schemas.microsoft.com/office/infopath/2007/PartnerControls"/>
    <xsd:element name="assv" ma:index="11" nillable="true" ma:displayName="Testo" ma:internalName="assv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DC2B64-027D-493A-BF56-D71531B84E18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ff8e32c0-394b-43e4-aac4-567e6f6ff2d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5c0e28e-3041-409b-b53c-4e75a8385d6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F398DB-5607-4DCB-8C0C-7060E58328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9BD14-6F7A-4ECA-9397-AD4F913A3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c0e28e-3041-409b-b53c-4e75a8385d65"/>
    <ds:schemaRef ds:uri="ff8e32c0-394b-43e4-aac4-567e6f6ff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brand Powerpoint [16 9] 090517.potx</Template>
  <TotalTime>474</TotalTime>
  <Words>120</Words>
  <Application>Microsoft Office PowerPoint</Application>
  <PresentationFormat>Personalizzato</PresentationFormat>
  <Paragraphs>17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Tahoma</vt:lpstr>
      <vt:lpstr>New brand Powerpoint [16 9] 090517</vt:lpstr>
      <vt:lpstr>Presentazione standard di PowerPoint</vt:lpstr>
      <vt:lpstr>The ‘grey tsunami’ of our fear</vt:lpstr>
      <vt:lpstr>The seven ages?</vt:lpstr>
      <vt:lpstr>A “disease to keep away from . . .”</vt:lpstr>
      <vt:lpstr>False fantasies . . .</vt:lpstr>
      <vt:lpstr>Reflection: inventing it for ourselves</vt:lpstr>
      <vt:lpstr>A blind, brutal ‘throwaway society’ . . .</vt:lpstr>
      <vt:lpstr>Presentazione standard di PowerPoint</vt:lpstr>
    </vt:vector>
  </TitlesOfParts>
  <Company>Staffordshire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Bank</dc:title>
  <dc:creator>WINTER Emma</dc:creator>
  <cp:lastModifiedBy>Leonardo Nepi</cp:lastModifiedBy>
  <cp:revision>23</cp:revision>
  <cp:lastPrinted>2015-03-02T13:45:41Z</cp:lastPrinted>
  <dcterms:created xsi:type="dcterms:W3CDTF">2015-03-10T12:10:31Z</dcterms:created>
  <dcterms:modified xsi:type="dcterms:W3CDTF">2020-01-14T11:24:15Z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0x0101009439180511EA5E4C8072BF14365CF3B0</vt:lpwstr>
  </property>
</Properties>
</file>